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4" r:id="rId3"/>
    <p:sldId id="265" r:id="rId4"/>
    <p:sldId id="266" r:id="rId5"/>
    <p:sldId id="267" r:id="rId6"/>
    <p:sldId id="269" r:id="rId7"/>
    <p:sldId id="268" r:id="rId8"/>
    <p:sldId id="256" r:id="rId9"/>
    <p:sldId id="270" r:id="rId10"/>
    <p:sldId id="257" r:id="rId11"/>
    <p:sldId id="262" r:id="rId12"/>
    <p:sldId id="258" r:id="rId13"/>
    <p:sldId id="259" r:id="rId14"/>
    <p:sldId id="261" r:id="rId15"/>
    <p:sldId id="273" r:id="rId16"/>
    <p:sldId id="272" r:id="rId17"/>
    <p:sldId id="26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31557-BB6B-4C11-90E5-4DEFE8130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22ABF-00D7-49AD-BF0C-CCFCEF07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62D19-9EB6-4AA3-8A2C-35144B131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F608C-151D-4BDD-9083-6DA069DE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530D7-EFD8-491B-B820-477B11E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55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10AB2-1573-4F2D-8924-F1EA6617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F25D9E-6B44-431A-9F77-F5CFB93F5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7BE812-51CE-4675-95E0-0F244E0B1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C732F-BEF6-4DD6-9EC9-F0EC161D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4B35C-F25D-4941-A7BD-85711659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80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AEE845-2775-4724-B0FA-D8E7DABE5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D87CD2-1D69-46E0-BDF1-536A06765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414A87-533E-4A75-BC31-C5607A2B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9221AB-2877-4A75-93A4-0ACCB475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648A2-A644-43FA-B86F-1328DAF4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32328-67F9-462D-BB48-A2DF4EC3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349CA-FE44-4852-8BA5-71BD15C27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F75150-A538-4582-8F59-3EECBE72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C2D1A-0B5E-47F6-9581-0B148C96B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DD4129-A6E8-4B23-ACAA-491ACB20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3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687D7-17BE-4168-BBAF-AE83668C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16E129-AFB0-4AE7-A547-D289D4630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748EB1-6548-4C51-B59E-240CBD9A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6FC756-5C48-4545-80CF-2123477E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AF8F5-9EDB-435D-BC70-99E7C728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2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77DFB-FAEC-41F6-8975-5EDA1C64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AA639-37E5-44FF-8188-5925C7654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378AE4-E49B-4FFF-AA09-F599E6C6A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3AE789-AD85-4C4C-9353-30632F5F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32EDCF-2510-40DD-8B1B-4ECF7DE3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19118C-2549-4C69-9B52-95A6E448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8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33189-195F-40AF-9C46-52C85A53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FE7842-49B8-4E58-BC72-799838FD5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D4BB07-4D1A-44F1-AC44-3A59C8146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F7C03A-F0E7-4013-A07E-4D0641D12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3B5273-6A2A-4063-8C79-2DEA470BE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14E9E5-E6AF-4329-BFDD-DD1D62F4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012DAD-9FD9-455C-A72B-2383F188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C95672-5B4B-4E6A-92A4-25869F59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27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F8375-FCD9-4D78-91E5-827A48EE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A6C34E-F16C-4F10-8B1F-3FB0A45C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C99EA4-6351-402A-9C03-626C661C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CD02BD-C349-4CC8-8010-A69A00DA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1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62CE35-448F-41CB-8208-27750776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88D297-057E-420B-ABF9-95179D38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CBC87D-3D7C-450C-B858-38D79486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4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3985D-ECC0-4A12-B42D-7067F80B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1E61E7-B482-40B5-A7BF-7FB06E44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25D815-036D-48D7-8A8C-CF35CE956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D24181-AEC6-4108-9196-C6342FB12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D500B7-C2C4-41C9-9272-0B4B6156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965134-A988-4982-A759-1AA59840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21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856C3-D28F-4186-A0AC-CDF915AB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F532AC-9413-416D-9129-A333EC3B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68A216-C3A8-4EFA-8EC5-B8DE02A78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509F5E-0C77-4ED5-82E5-3E9AF5B76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BD8D7E-3050-4811-A308-2747065F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2FBE29-CF41-4535-A6F7-36B7C0DF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3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CD5CB7-4902-4CDB-9ECE-785723C1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6C5256-24E4-41B1-89E2-53D9EC693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86671-D35B-48A5-A00F-83DF3344B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E660B-4B6D-4345-A25D-04E6DE34B129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96FF1-45F4-4187-BA6C-F4B437EBA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9B4DA-F593-47A0-913B-517ED8FB3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2D401-C799-4CF4-BAB3-915349129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59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31B28-4833-4E62-BA32-0B40EE7A98CF}"/>
              </a:ext>
            </a:extLst>
          </p:cNvPr>
          <p:cNvSpPr txBox="1"/>
          <p:nvPr/>
        </p:nvSpPr>
        <p:spPr>
          <a:xfrm>
            <a:off x="0" y="0"/>
            <a:ext cx="8707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[ C L I E N T ] </a:t>
            </a:r>
            <a:r>
              <a:rPr lang="ko-KR" altLang="en-US" sz="6000" b="1" dirty="0"/>
              <a:t>허 신 영</a:t>
            </a:r>
          </a:p>
        </p:txBody>
      </p:sp>
    </p:spTree>
    <p:extLst>
      <p:ext uri="{BB962C8B-B14F-4D97-AF65-F5344CB8AC3E}">
        <p14:creationId xmlns:p14="http://schemas.microsoft.com/office/powerpoint/2010/main" val="138695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DB2A1B50-33E7-4652-8FEA-814DEA2AD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657993"/>
              </p:ext>
            </p:extLst>
          </p:nvPr>
        </p:nvGraphicFramePr>
        <p:xfrm>
          <a:off x="258983" y="285855"/>
          <a:ext cx="6695490" cy="493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98">
                  <a:extLst>
                    <a:ext uri="{9D8B030D-6E8A-4147-A177-3AD203B41FA5}">
                      <a16:colId xmlns:a16="http://schemas.microsoft.com/office/drawing/2014/main" val="2481599208"/>
                    </a:ext>
                  </a:extLst>
                </a:gridCol>
                <a:gridCol w="1339098">
                  <a:extLst>
                    <a:ext uri="{9D8B030D-6E8A-4147-A177-3AD203B41FA5}">
                      <a16:colId xmlns:a16="http://schemas.microsoft.com/office/drawing/2014/main" val="954475671"/>
                    </a:ext>
                  </a:extLst>
                </a:gridCol>
                <a:gridCol w="1339098">
                  <a:extLst>
                    <a:ext uri="{9D8B030D-6E8A-4147-A177-3AD203B41FA5}">
                      <a16:colId xmlns:a16="http://schemas.microsoft.com/office/drawing/2014/main" val="1736781341"/>
                    </a:ext>
                  </a:extLst>
                </a:gridCol>
                <a:gridCol w="1339098">
                  <a:extLst>
                    <a:ext uri="{9D8B030D-6E8A-4147-A177-3AD203B41FA5}">
                      <a16:colId xmlns:a16="http://schemas.microsoft.com/office/drawing/2014/main" val="3700089890"/>
                    </a:ext>
                  </a:extLst>
                </a:gridCol>
                <a:gridCol w="1339098">
                  <a:extLst>
                    <a:ext uri="{9D8B030D-6E8A-4147-A177-3AD203B41FA5}">
                      <a16:colId xmlns:a16="http://schemas.microsoft.com/office/drawing/2014/main" val="2245089150"/>
                    </a:ext>
                  </a:extLst>
                </a:gridCol>
              </a:tblGrid>
              <a:tr h="9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알베도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Shader_Deffered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SV_0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셰이드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Shader_Lighting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Target_Lighting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SV_0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블랜드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A16R16B16G16</a:t>
                      </a: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_UNORM</a:t>
                      </a:r>
                    </a:p>
                    <a:p>
                      <a:pPr latinLnBrk="1"/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Shader_Luminance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다운샘플링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</a:rPr>
                        <a:t>Shader_DownSampling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R8G8B8A8_UNORM</a:t>
                      </a:r>
                    </a:p>
                    <a:p>
                      <a:pPr latinLnBrk="1"/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Emissive_DownSample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블러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Shader_Blur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R8G8B8A8_UNORM</a:t>
                      </a: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SV0 : Emissive Blur</a:t>
                      </a:r>
                    </a:p>
                    <a:p>
                      <a:pPr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다운샘플링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Emissive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8576"/>
                  </a:ext>
                </a:extLst>
              </a:tr>
              <a:tr h="9433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노말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SV_1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스펙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SV_1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크로스필터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객체타겟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A16R16B16G16</a:t>
                      </a: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_UNORM</a:t>
                      </a:r>
                    </a:p>
                    <a:p>
                      <a:pPr latinLnBrk="1"/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Shader_CrossFillter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크로스필터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다운샘플링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CrossFilter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 (Temp)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R8G8B8A8_UNORM</a:t>
                      </a:r>
                    </a:p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SV2:Cross Filter BLUR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다운샘플링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</a:rPr>
                        <a:t>CrossFilter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이용</a:t>
                      </a:r>
                    </a:p>
                    <a:p>
                      <a:pPr latinLnBrk="1"/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422972"/>
                  </a:ext>
                </a:extLst>
              </a:tr>
              <a:tr h="9433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스펙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SV_2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SSAO Target</a:t>
                      </a:r>
                    </a:p>
                    <a:p>
                      <a:pPr latinLnBrk="1"/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A16R16B16G16</a:t>
                      </a: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_UNORM</a:t>
                      </a:r>
                    </a:p>
                    <a:p>
                      <a:pPr latinLnBrk="1"/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Shader_SSAO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Target_SSAO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크로스필터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방향 뭉개기 타겟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SSAO DS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SSAO Blur</a:t>
                      </a:r>
                    </a:p>
                    <a:p>
                      <a:pPr latinLnBrk="1"/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-&gt;SSAO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받아서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29539"/>
                  </a:ext>
                </a:extLst>
              </a:tr>
              <a:tr h="9433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뎁스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SV_3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Distortion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R8G8B8A8_UNORM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005381"/>
                  </a:ext>
                </a:extLst>
              </a:tr>
              <a:tr h="9433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이미시브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SV_4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84992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8EE0C1-D5B9-4A65-AE51-BBD651B93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16287"/>
              </p:ext>
            </p:extLst>
          </p:nvPr>
        </p:nvGraphicFramePr>
        <p:xfrm>
          <a:off x="7683616" y="285855"/>
          <a:ext cx="741727" cy="3711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727">
                  <a:extLst>
                    <a:ext uri="{9D8B030D-6E8A-4147-A177-3AD203B41FA5}">
                      <a16:colId xmlns:a16="http://schemas.microsoft.com/office/drawing/2014/main" val="1344116444"/>
                    </a:ext>
                  </a:extLst>
                </a:gridCol>
              </a:tblGrid>
              <a:tr h="6060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1024</a:t>
                      </a: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866933"/>
                  </a:ext>
                </a:extLst>
              </a:tr>
              <a:tr h="6211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256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057288"/>
                  </a:ext>
                </a:extLst>
              </a:tr>
              <a:tr h="6211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64</a:t>
                      </a: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95576"/>
                  </a:ext>
                </a:extLst>
              </a:tr>
              <a:tr h="6211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407294"/>
                  </a:ext>
                </a:extLst>
              </a:tr>
              <a:tr h="6211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995859"/>
                  </a:ext>
                </a:extLst>
              </a:tr>
              <a:tr h="6211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062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31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358511" y="1967265"/>
            <a:ext cx="3858015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Diffuse mapping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Normal mapping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Specular mapping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Emissive mapping</a:t>
            </a:r>
            <a:endParaRPr lang="en-US" altLang="ko-KR" sz="1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Shadow mapping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Tone mapping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ko-KR" altLang="en-US" sz="1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AA05B-674D-4A78-AE5A-BD0BA5A7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215632"/>
            <a:ext cx="6780700" cy="44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34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SSAO </a:t>
            </a:r>
            <a:r>
              <a:rPr lang="ko-KR" alt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 </a:t>
            </a:r>
            <a:r>
              <a:rPr lang="en-US" altLang="ko-KR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명암이 져야 </a:t>
            </a:r>
            <a:r>
              <a:rPr lang="ko-KR" alt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할곳은</a:t>
            </a:r>
            <a:r>
              <a:rPr lang="en-US" altLang="ko-KR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명암이 지게 하는 효과</a:t>
            </a:r>
          </a:p>
        </p:txBody>
      </p:sp>
      <p:pic>
        <p:nvPicPr>
          <p:cNvPr id="4" name="녹화_2021_03_02_23_16_16_40">
            <a:hlinkClick r:id="" action="ppaction://media"/>
            <a:extLst>
              <a:ext uri="{FF2B5EF4-FFF2-40B4-BE49-F238E27FC236}">
                <a16:creationId xmlns:a16="http://schemas.microsoft.com/office/drawing/2014/main" id="{DBA85921-201C-4974-BB0F-2607CDBD03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7316" y="1563144"/>
            <a:ext cx="6780700" cy="37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0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Dissolve </a:t>
            </a:r>
            <a:r>
              <a:rPr lang="ko-KR" alt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 </a:t>
            </a:r>
            <a:r>
              <a:rPr lang="en-US" altLang="ko-KR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+ </a:t>
            </a:r>
            <a:r>
              <a:rPr lang="ko-KR" alt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다운샘플링을</a:t>
            </a:r>
            <a:r>
              <a:rPr lang="en-US" altLang="ko-KR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이용한 </a:t>
            </a:r>
            <a:r>
              <a:rPr lang="en-US" altLang="ko-KR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Glare </a:t>
            </a:r>
            <a:r>
              <a:rPr lang="ko-KR" alt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</a:t>
            </a:r>
          </a:p>
        </p:txBody>
      </p:sp>
      <p:pic>
        <p:nvPicPr>
          <p:cNvPr id="4" name="녹화_2021_03_02_19_39_56_937">
            <a:hlinkClick r:id="" action="ppaction://media"/>
            <a:extLst>
              <a:ext uri="{FF2B5EF4-FFF2-40B4-BE49-F238E27FC236}">
                <a16:creationId xmlns:a16="http://schemas.microsoft.com/office/drawing/2014/main" id="{7CA3EF69-B1C0-4C3C-AC7E-F3755C58C8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7316" y="1563144"/>
            <a:ext cx="6780700" cy="37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1818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왜곡</a:t>
            </a: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</a:t>
            </a:r>
          </a:p>
        </p:txBody>
      </p:sp>
      <p:pic>
        <p:nvPicPr>
          <p:cNvPr id="3" name="녹화_2021_02_08_23_03_13_824">
            <a:hlinkClick r:id="" action="ppaction://media"/>
            <a:extLst>
              <a:ext uri="{FF2B5EF4-FFF2-40B4-BE49-F238E27FC236}">
                <a16:creationId xmlns:a16="http://schemas.microsoft.com/office/drawing/2014/main" id="{61275EDE-9A87-44DB-A05F-8875DD8CD8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7316" y="1266488"/>
            <a:ext cx="6780700" cy="43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왜곡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3952D-BEFB-48D4-B660-712920C31B5E}"/>
              </a:ext>
            </a:extLst>
          </p:cNvPr>
          <p:cNvSpPr txBox="1"/>
          <p:nvPr/>
        </p:nvSpPr>
        <p:spPr>
          <a:xfrm>
            <a:off x="677760" y="2119666"/>
            <a:ext cx="2628900" cy="254725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가우시안</a:t>
            </a:r>
            <a:r>
              <a:rPr lang="ko-KR" alt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필터링을 이용한 거리비례</a:t>
            </a:r>
            <a:endParaRPr lang="en-US" altLang="ko-KR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DOF</a:t>
            </a:r>
            <a:endParaRPr lang="ko-KR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KakaoTalk_20210302_235019439">
            <a:hlinkClick r:id="" action="ppaction://media"/>
            <a:extLst>
              <a:ext uri="{FF2B5EF4-FFF2-40B4-BE49-F238E27FC236}">
                <a16:creationId xmlns:a16="http://schemas.microsoft.com/office/drawing/2014/main" id="{45C9F0DB-88B0-4ED6-B20B-1BA57653C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9524" y="822121"/>
            <a:ext cx="8623549" cy="47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9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31B28-4833-4E62-BA32-0B40EE7A98CF}"/>
              </a:ext>
            </a:extLst>
          </p:cNvPr>
          <p:cNvSpPr txBox="1"/>
          <p:nvPr/>
        </p:nvSpPr>
        <p:spPr>
          <a:xfrm>
            <a:off x="0" y="0"/>
            <a:ext cx="8707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[ S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E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R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V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E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R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] </a:t>
            </a:r>
            <a:r>
              <a:rPr lang="ko-KR" altLang="en-US" sz="6000" b="1" dirty="0"/>
              <a:t>이 동 희</a:t>
            </a:r>
          </a:p>
        </p:txBody>
      </p:sp>
    </p:spTree>
    <p:extLst>
      <p:ext uri="{BB962C8B-B14F-4D97-AF65-F5344CB8AC3E}">
        <p14:creationId xmlns:p14="http://schemas.microsoft.com/office/powerpoint/2010/main" val="94360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왜곡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149B2D-9A1F-4A5F-9EEA-CB79D672E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445"/>
            <a:ext cx="12192000" cy="603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왜곡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CD1322-EC56-4F04-8ED8-C55F40077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3" y="0"/>
            <a:ext cx="11999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6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65A6DD-6F06-4293-971F-12ABFCA9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495" y="0"/>
            <a:ext cx="8913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1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왜곡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</a:t>
            </a:r>
          </a:p>
        </p:txBody>
      </p:sp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F4DD9A4-43BD-4639-91EC-3DB9257C0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384"/>
            <a:ext cx="12192000" cy="60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0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왜곡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50A41-7B7B-4D9B-AA32-48E961F5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8" y="643199"/>
            <a:ext cx="10891139" cy="57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3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왜곡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BDAAB2-9DE8-4304-9838-0653396A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70" y="0"/>
            <a:ext cx="11461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6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왜곡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0674CA-BEB5-4A7A-B20C-6B3CE13BB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06"/>
            <a:ext cx="12192000" cy="647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5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DD09D-8B3C-469E-BC25-EFBD3BAEA0C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왜곡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효과</a:t>
            </a:r>
          </a:p>
        </p:txBody>
      </p:sp>
      <p:pic>
        <p:nvPicPr>
          <p:cNvPr id="4" name="그림 3" descr="텍스트, 노트북, 컴퓨터, 스크린샷이(가) 표시된 사진&#10;&#10;자동 생성된 설명">
            <a:extLst>
              <a:ext uri="{FF2B5EF4-FFF2-40B4-BE49-F238E27FC236}">
                <a16:creationId xmlns:a16="http://schemas.microsoft.com/office/drawing/2014/main" id="{07D0D1F6-C53E-4C54-A300-1D4AB3FC6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395"/>
            <a:ext cx="12192000" cy="61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26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F78A2C1-AC60-49E1-997E-734C81F6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"/>
            <a:ext cx="11798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5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7EC9D-0AE7-43A6-BEC5-17733CF63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479" y="184558"/>
            <a:ext cx="5436066" cy="1090569"/>
          </a:xfrm>
        </p:spPr>
        <p:txBody>
          <a:bodyPr anchor="ctr">
            <a:normAutofit/>
          </a:bodyPr>
          <a:lstStyle/>
          <a:p>
            <a:r>
              <a:rPr lang="en-US" altLang="ko-KR" sz="3200" b="1" dirty="0"/>
              <a:t>Sweep And Prune </a:t>
            </a:r>
            <a:r>
              <a:rPr lang="ko-KR" altLang="en-US" sz="3200" b="1" dirty="0"/>
              <a:t>성능측정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A8CA6C9-249D-4E13-972E-5B6CF6699E2B}"/>
              </a:ext>
            </a:extLst>
          </p:cNvPr>
          <p:cNvGraphicFramePr>
            <a:graphicFrameLocks noGrp="1"/>
          </p:cNvGraphicFramePr>
          <p:nvPr/>
        </p:nvGraphicFramePr>
        <p:xfrm>
          <a:off x="295479" y="1375794"/>
          <a:ext cx="7615340" cy="385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835">
                  <a:extLst>
                    <a:ext uri="{9D8B030D-6E8A-4147-A177-3AD203B41FA5}">
                      <a16:colId xmlns:a16="http://schemas.microsoft.com/office/drawing/2014/main" val="1258699322"/>
                    </a:ext>
                  </a:extLst>
                </a:gridCol>
                <a:gridCol w="1903835">
                  <a:extLst>
                    <a:ext uri="{9D8B030D-6E8A-4147-A177-3AD203B41FA5}">
                      <a16:colId xmlns:a16="http://schemas.microsoft.com/office/drawing/2014/main" val="58668109"/>
                    </a:ext>
                  </a:extLst>
                </a:gridCol>
                <a:gridCol w="1903835">
                  <a:extLst>
                    <a:ext uri="{9D8B030D-6E8A-4147-A177-3AD203B41FA5}">
                      <a16:colId xmlns:a16="http://schemas.microsoft.com/office/drawing/2014/main" val="2483953761"/>
                    </a:ext>
                  </a:extLst>
                </a:gridCol>
                <a:gridCol w="1903835">
                  <a:extLst>
                    <a:ext uri="{9D8B030D-6E8A-4147-A177-3AD203B41FA5}">
                      <a16:colId xmlns:a16="http://schemas.microsoft.com/office/drawing/2014/main" val="65942829"/>
                    </a:ext>
                  </a:extLst>
                </a:gridCol>
              </a:tblGrid>
              <a:tr h="643156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 All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SAP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성능향상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40453"/>
                  </a:ext>
                </a:extLst>
              </a:tr>
              <a:tr h="6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100 EA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30 ~31 FPS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30 ~ 33 FPS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10%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130374"/>
                  </a:ext>
                </a:extLst>
              </a:tr>
              <a:tr h="6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200 EA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16 ~ 17 FPS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19 ~ 20 FPS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17%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25402"/>
                  </a:ext>
                </a:extLst>
              </a:tr>
              <a:tr h="6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300 EA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 ~ 11 FPS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12 ~ 13 FPS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18%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849171"/>
                  </a:ext>
                </a:extLst>
              </a:tr>
              <a:tr h="6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400 EA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 FPS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9 FPS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28%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164590"/>
                  </a:ext>
                </a:extLst>
              </a:tr>
              <a:tr h="643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500 EA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5 FPS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 FPS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40%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92419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8BAD553B-781F-4FC9-A853-CFBBE3944B15}"/>
              </a:ext>
            </a:extLst>
          </p:cNvPr>
          <p:cNvSpPr txBox="1">
            <a:spLocks/>
          </p:cNvSpPr>
          <p:nvPr/>
        </p:nvSpPr>
        <p:spPr>
          <a:xfrm>
            <a:off x="8089784" y="1275127"/>
            <a:ext cx="4102216" cy="2894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/>
              <a:t>TEST </a:t>
            </a:r>
            <a:r>
              <a:rPr lang="ko-KR" altLang="en-US" sz="2000" b="1" dirty="0"/>
              <a:t>환경</a:t>
            </a:r>
            <a:endParaRPr lang="en-US" altLang="ko-KR" sz="2000" b="1" dirty="0"/>
          </a:p>
          <a:p>
            <a:pPr algn="l"/>
            <a:endParaRPr lang="en-US" altLang="ko-KR" sz="2000" b="1" dirty="0"/>
          </a:p>
          <a:p>
            <a:pPr marL="342900" indent="-342900" algn="l">
              <a:buFontTx/>
              <a:buChar char="-"/>
            </a:pPr>
            <a:r>
              <a:rPr lang="en-US" altLang="ko-KR" sz="2000" b="1" dirty="0"/>
              <a:t>Visual Studio 2019 (Debug)</a:t>
            </a:r>
          </a:p>
          <a:p>
            <a:pPr marL="342900" indent="-342900" algn="l">
              <a:buFontTx/>
              <a:buChar char="-"/>
            </a:pPr>
            <a:r>
              <a:rPr lang="en-US" altLang="ko-KR" sz="2000" b="1" dirty="0"/>
              <a:t>C++ / DirectX 12</a:t>
            </a:r>
          </a:p>
          <a:p>
            <a:pPr marL="342900" indent="-342900" algn="l">
              <a:buFontTx/>
              <a:buChar char="-"/>
            </a:pPr>
            <a:r>
              <a:rPr lang="en-US" altLang="ko-KR" sz="2000" b="1" dirty="0"/>
              <a:t>Visual Leak Detector</a:t>
            </a:r>
          </a:p>
          <a:p>
            <a:pPr marL="342900" indent="-342900" algn="l">
              <a:buFontTx/>
              <a:buChar char="-"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effectLst/>
              </a:rPr>
              <a:t>subsystem:console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effectLst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b="1" dirty="0"/>
              <a:t>Instancing Render (O) </a:t>
            </a:r>
          </a:p>
          <a:p>
            <a:pPr algn="l"/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342900" indent="-342900" algn="l">
              <a:buFontTx/>
              <a:buChar char="-"/>
            </a:pP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131034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7EC9D-0AE7-43A6-BEC5-17733CF63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700" y="385893"/>
            <a:ext cx="8462627" cy="1090569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altLang="ko-KR" sz="3200" b="1" dirty="0"/>
              <a:t>- </a:t>
            </a:r>
            <a:r>
              <a:rPr lang="ko-KR" altLang="en-US" sz="3200" b="1" dirty="0"/>
              <a:t>다이나믹 </a:t>
            </a:r>
            <a:r>
              <a:rPr lang="ko-KR" altLang="en-US" sz="3200" b="1" dirty="0" err="1"/>
              <a:t>절두체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컬링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오브젝트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점 조명</a:t>
            </a:r>
            <a:r>
              <a:rPr lang="en-US" altLang="ko-KR" sz="3200" b="1" dirty="0"/>
              <a:t>)</a:t>
            </a:r>
            <a:br>
              <a:rPr lang="en-US" altLang="ko-KR" sz="3200" b="1" dirty="0"/>
            </a:br>
            <a:br>
              <a:rPr lang="en-US" altLang="ko-KR" sz="3200" b="1" dirty="0"/>
            </a:br>
            <a:r>
              <a:rPr lang="en-US" altLang="ko-KR" sz="3200" b="1" dirty="0"/>
              <a:t>- </a:t>
            </a:r>
            <a:r>
              <a:rPr lang="en-US" altLang="ko-KR" sz="3200" b="1" dirty="0" err="1"/>
              <a:t>MeshShader</a:t>
            </a:r>
            <a:r>
              <a:rPr lang="en-US" altLang="ko-KR" sz="3200" b="1" dirty="0"/>
              <a:t>, </a:t>
            </a:r>
            <a:r>
              <a:rPr lang="en-US" altLang="ko-KR" sz="3200" b="1" dirty="0" err="1"/>
              <a:t>ColorShader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다이나믹 </a:t>
            </a:r>
            <a:r>
              <a:rPr lang="ko-KR" altLang="en-US" sz="3200" b="1" dirty="0" err="1"/>
              <a:t>인스턴싱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2472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31B28-4833-4E62-BA32-0B40EE7A98CF}"/>
              </a:ext>
            </a:extLst>
          </p:cNvPr>
          <p:cNvSpPr txBox="1"/>
          <p:nvPr/>
        </p:nvSpPr>
        <p:spPr>
          <a:xfrm>
            <a:off x="0" y="0"/>
            <a:ext cx="8707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[ C L I E N T ] </a:t>
            </a:r>
            <a:r>
              <a:rPr lang="ko-KR" altLang="en-US" sz="6000" b="1" dirty="0"/>
              <a:t>박 준 오</a:t>
            </a:r>
          </a:p>
        </p:txBody>
      </p:sp>
    </p:spTree>
    <p:extLst>
      <p:ext uri="{BB962C8B-B14F-4D97-AF65-F5344CB8AC3E}">
        <p14:creationId xmlns:p14="http://schemas.microsoft.com/office/powerpoint/2010/main" val="25796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68BDF6B-2756-4725-A441-E3E015B6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2"/>
            <a:ext cx="12192000" cy="68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325</Words>
  <Application>Microsoft Office PowerPoint</Application>
  <PresentationFormat>와이드스크린</PresentationFormat>
  <Paragraphs>125</Paragraphs>
  <Slides>21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Sweep And Prune 성능측정</vt:lpstr>
      <vt:lpstr>- 다이나믹 절두체 컬링 (오브젝트, 점 조명)  - MeshShader, ColorShader 다이나믹 인스턴싱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박준오(2015180016)</dc:creator>
  <cp:lastModifiedBy>허 신영</cp:lastModifiedBy>
  <cp:revision>12</cp:revision>
  <dcterms:created xsi:type="dcterms:W3CDTF">2021-03-02T14:05:16Z</dcterms:created>
  <dcterms:modified xsi:type="dcterms:W3CDTF">2021-03-02T14:53:49Z</dcterms:modified>
</cp:coreProperties>
</file>